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6" d="100"/>
          <a:sy n="116" d="100"/>
        </p:scale>
        <p:origin x="354" y="-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7B1AF-011F-4DC0-BFA2-63978FF91DF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F61C3-7B68-407B-B125-39F26448A523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925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7B1AF-011F-4DC0-BFA2-63978FF91DF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F61C3-7B68-407B-B125-39F26448A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021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7B1AF-011F-4DC0-BFA2-63978FF91DF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F61C3-7B68-407B-B125-39F26448A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271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7B1AF-011F-4DC0-BFA2-63978FF91DF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F61C3-7B68-407B-B125-39F26448A52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91805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7B1AF-011F-4DC0-BFA2-63978FF91DF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F61C3-7B68-407B-B125-39F26448A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513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7B1AF-011F-4DC0-BFA2-63978FF91DF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F61C3-7B68-407B-B125-39F26448A52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655246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7B1AF-011F-4DC0-BFA2-63978FF91DF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F61C3-7B68-407B-B125-39F26448A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5656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7B1AF-011F-4DC0-BFA2-63978FF91DF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F61C3-7B68-407B-B125-39F26448A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985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7B1AF-011F-4DC0-BFA2-63978FF91DF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F61C3-7B68-407B-B125-39F26448A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741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7B1AF-011F-4DC0-BFA2-63978FF91DF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F61C3-7B68-407B-B125-39F26448A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787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7B1AF-011F-4DC0-BFA2-63978FF91DF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F61C3-7B68-407B-B125-39F26448A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158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7B1AF-011F-4DC0-BFA2-63978FF91DF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F61C3-7B68-407B-B125-39F26448A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392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7B1AF-011F-4DC0-BFA2-63978FF91DF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F61C3-7B68-407B-B125-39F26448A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96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7B1AF-011F-4DC0-BFA2-63978FF91DF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F61C3-7B68-407B-B125-39F26448A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556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7B1AF-011F-4DC0-BFA2-63978FF91DF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F61C3-7B68-407B-B125-39F26448A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25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7B1AF-011F-4DC0-BFA2-63978FF91DF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F61C3-7B68-407B-B125-39F26448A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245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7B1AF-011F-4DC0-BFA2-63978FF91DF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F61C3-7B68-407B-B125-39F26448A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959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1B7B1AF-011F-4DC0-BFA2-63978FF91DF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3EF61C3-7B68-407B-B125-39F26448A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49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7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2" y="-278926"/>
            <a:ext cx="8419052" cy="2971801"/>
          </a:xfrm>
        </p:spPr>
        <p:txBody>
          <a:bodyPr/>
          <a:lstStyle/>
          <a:p>
            <a:r>
              <a:rPr lang="ru-RU" dirty="0"/>
              <a:t>Лаборатория водных исследований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Институт гидрологии и океанологии</a:t>
            </a: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1042416" y="2942637"/>
            <a:ext cx="7324344" cy="651468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Water</a:t>
            </a:r>
            <a:r>
              <a:rPr kumimoji="0" lang="ru-RU" sz="4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ru-RU" sz="4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Research</a:t>
            </a:r>
            <a:r>
              <a:rPr kumimoji="0" lang="ru-RU" sz="4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ru-RU" sz="4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Laboratory</a:t>
            </a:r>
            <a:r>
              <a:rPr kumimoji="0" 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535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51156" y="1149772"/>
            <a:ext cx="3979228" cy="2471252"/>
          </a:xfrm>
        </p:spPr>
        <p:txBody>
          <a:bodyPr/>
          <a:lstStyle/>
          <a:p>
            <a:r>
              <a:rPr lang="en-US" dirty="0"/>
              <a:t>Thank you for your attention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92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289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265176"/>
            <a:ext cx="2468868" cy="36147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920" y="265176"/>
            <a:ext cx="4373880" cy="36758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5528" y="4118000"/>
            <a:ext cx="3803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V. N.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Goncharov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1965</a:t>
            </a:r>
            <a:endParaRPr lang="ru-RU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179864"/>
            <a:ext cx="28854" cy="97471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6007608" y="4065435"/>
            <a:ext cx="3584448" cy="297525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100" dirty="0">
                <a:solidFill>
                  <a:srgbClr val="202124"/>
                </a:solidFill>
                <a:latin typeface="inherit"/>
              </a:rPr>
              <a:t>N.B.</a:t>
            </a:r>
            <a:r>
              <a:rPr kumimoji="0" lang="ru-RU" sz="21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Baryshnikov</a:t>
            </a:r>
            <a:r>
              <a:rPr kumimoji="0" lang="en-US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1970-2021</a:t>
            </a:r>
            <a:r>
              <a:rPr kumimoji="0" lang="ru-RU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196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-731531"/>
            <a:ext cx="7187184" cy="7315211"/>
          </a:xfrm>
        </p:spPr>
      </p:pic>
      <p:sp>
        <p:nvSpPr>
          <p:cNvPr id="5" name="TextBox 4"/>
          <p:cNvSpPr txBox="1"/>
          <p:nvPr/>
        </p:nvSpPr>
        <p:spPr>
          <a:xfrm>
            <a:off x="9153144" y="585216"/>
            <a:ext cx="253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20х15</a:t>
            </a:r>
            <a:r>
              <a:rPr lang="en-US" sz="3600" dirty="0"/>
              <a:t> m</a:t>
            </a:r>
            <a:endParaRPr lang="ru-RU" sz="36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043416" y="436453"/>
            <a:ext cx="2066544" cy="297525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Laboratory room</a:t>
            </a:r>
            <a:r>
              <a:rPr kumimoji="0" lang="ru-RU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941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" y="429769"/>
            <a:ext cx="5201265" cy="6136658"/>
          </a:xfrm>
        </p:spPr>
      </p:pic>
      <p:sp>
        <p:nvSpPr>
          <p:cNvPr id="5" name="Выноска 1 (граница и черта) 4"/>
          <p:cNvSpPr/>
          <p:nvPr/>
        </p:nvSpPr>
        <p:spPr>
          <a:xfrm>
            <a:off x="2569464" y="914400"/>
            <a:ext cx="1856232" cy="722376"/>
          </a:xfrm>
          <a:prstGeom prst="accentBorderCallout1">
            <a:avLst>
              <a:gd name="adj1" fmla="val 18750"/>
              <a:gd name="adj2" fmla="val -8333"/>
              <a:gd name="adj3" fmla="val 209171"/>
              <a:gd name="adj4" fmla="val -61372"/>
            </a:avLst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Pressure tank</a:t>
            </a:r>
            <a:endParaRPr lang="ru-RU" dirty="0"/>
          </a:p>
        </p:txBody>
      </p:sp>
      <p:sp>
        <p:nvSpPr>
          <p:cNvPr id="6" name="Выноска 1 (граница и черта) 5"/>
          <p:cNvSpPr/>
          <p:nvPr/>
        </p:nvSpPr>
        <p:spPr>
          <a:xfrm>
            <a:off x="1984248" y="5312664"/>
            <a:ext cx="1170432" cy="566928"/>
          </a:xfrm>
          <a:prstGeom prst="accentBorderCallout1">
            <a:avLst>
              <a:gd name="adj1" fmla="val 18750"/>
              <a:gd name="adj2" fmla="val -8333"/>
              <a:gd name="adj3" fmla="val -113306"/>
              <a:gd name="adj4" fmla="val -2270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Pump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Выноска 3 (граница и черта) 7"/>
          <p:cNvSpPr/>
          <p:nvPr/>
        </p:nvSpPr>
        <p:spPr>
          <a:xfrm>
            <a:off x="4590288" y="2062490"/>
            <a:ext cx="1408176" cy="744718"/>
          </a:xfrm>
          <a:prstGeom prst="accentBorderCallout3">
            <a:avLst>
              <a:gd name="adj1" fmla="val 18750"/>
              <a:gd name="adj2" fmla="val -8333"/>
              <a:gd name="adj3" fmla="val 118750"/>
              <a:gd name="adj4" fmla="val -17667"/>
              <a:gd name="adj5" fmla="val 177613"/>
              <a:gd name="adj6" fmla="val 20333"/>
              <a:gd name="adj7" fmla="val 221919"/>
              <a:gd name="adj8" fmla="val -333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Laboratory model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790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Channel flume 10x2.4m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72" y="621792"/>
            <a:ext cx="4819650" cy="36147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752" y="621792"/>
            <a:ext cx="5588000" cy="353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641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Channel flume 10</a:t>
            </a:r>
            <a:r>
              <a:rPr lang="en-US" sz="2400" dirty="0"/>
              <a:t>x</a:t>
            </a:r>
            <a:r>
              <a:rPr lang="en-US" dirty="0"/>
              <a:t>2.4m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64" y="141533"/>
            <a:ext cx="3995928" cy="464642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655" y="530352"/>
            <a:ext cx="4535460" cy="27705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960" y="5240865"/>
            <a:ext cx="1280160" cy="1024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944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98" y="176184"/>
            <a:ext cx="4505698" cy="600759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90" t="4566" r="21142"/>
          <a:stretch/>
        </p:blipFill>
        <p:spPr>
          <a:xfrm>
            <a:off x="7498080" y="842934"/>
            <a:ext cx="4498848" cy="5089826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7584948" y="301742"/>
            <a:ext cx="4032504" cy="297525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speed</a:t>
            </a:r>
            <a:r>
              <a:rPr kumimoji="0" lang="ru-RU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ru-RU" sz="21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ripple</a:t>
            </a:r>
            <a:r>
              <a:rPr kumimoji="0" lang="ru-RU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ru-RU" sz="21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variation</a:t>
            </a:r>
            <a:r>
              <a:rPr kumimoji="0" lang="ru-RU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ru-RU" sz="21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coefficient</a:t>
            </a:r>
            <a:r>
              <a:rPr kumimoji="0" lang="ru-RU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4" t="37715" r="25080" b="4594"/>
          <a:stretch/>
        </p:blipFill>
        <p:spPr>
          <a:xfrm rot="5400000">
            <a:off x="4364736" y="979922"/>
            <a:ext cx="3422904" cy="206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845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Luga</a:t>
            </a:r>
            <a:r>
              <a:rPr lang="en-US" dirty="0"/>
              <a:t> river model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74" y="310896"/>
            <a:ext cx="2711053" cy="36147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616" y="245062"/>
            <a:ext cx="3442996" cy="52230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84848" y="5660477"/>
            <a:ext cx="1710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Floating of </a:t>
            </a:r>
            <a:r>
              <a:rPr lang="en-US" dirty="0" err="1"/>
              <a:t>ise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6944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99" y="155448"/>
            <a:ext cx="3163815" cy="270948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2065" b="20536"/>
          <a:stretch/>
        </p:blipFill>
        <p:spPr>
          <a:xfrm>
            <a:off x="3806293" y="228600"/>
            <a:ext cx="3161435" cy="26426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777" y="467013"/>
            <a:ext cx="4217670" cy="32091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96" y="3088210"/>
            <a:ext cx="2663619" cy="3769790"/>
          </a:xfrm>
          <a:prstGeom prst="rect">
            <a:avLst/>
          </a:prstGeom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806293" y="4545565"/>
            <a:ext cx="5899500" cy="528358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water</a:t>
            </a:r>
            <a:r>
              <a:rPr kumimoji="0" lang="ru-RU" sz="3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ru-RU" sz="36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intake</a:t>
            </a:r>
            <a:r>
              <a:rPr kumimoji="0" lang="ru-RU" sz="3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ru-RU" sz="36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head</a:t>
            </a:r>
            <a:r>
              <a:rPr kumimoji="0" lang="ru-RU" sz="3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ru-RU" sz="36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protection</a:t>
            </a:r>
            <a:r>
              <a:rPr kumimoji="0" 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951088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</Words>
  <Application>Microsoft Office PowerPoint</Application>
  <PresentationFormat>Широкоэкранный</PresentationFormat>
  <Paragraphs>18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inherit</vt:lpstr>
      <vt:lpstr>Wingdings 3</vt:lpstr>
      <vt:lpstr>Сектор</vt:lpstr>
      <vt:lpstr>Лаборатория водных исследований</vt:lpstr>
      <vt:lpstr>Презентация PowerPoint</vt:lpstr>
      <vt:lpstr>Презентация PowerPoint</vt:lpstr>
      <vt:lpstr>Презентация PowerPoint</vt:lpstr>
      <vt:lpstr>Channel flume 10x2.4m</vt:lpstr>
      <vt:lpstr>Channel flume 10x2.4m</vt:lpstr>
      <vt:lpstr>Презентация PowerPoint</vt:lpstr>
      <vt:lpstr>Luga river model</vt:lpstr>
      <vt:lpstr>Презентация PowerPoint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Лаборатория водных исследований</dc:title>
  <dc:creator>Александр Борисович Смирнов</dc:creator>
  <cp:lastModifiedBy>Александр Борисович Смирнов</cp:lastModifiedBy>
  <cp:revision>1</cp:revision>
  <dcterms:modified xsi:type="dcterms:W3CDTF">2021-12-03T09:42:55Z</dcterms:modified>
</cp:coreProperties>
</file>